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3" r:id="rId6"/>
    <p:sldId id="282" r:id="rId7"/>
    <p:sldId id="284" r:id="rId8"/>
    <p:sldId id="285" r:id="rId9"/>
    <p:sldId id="286" r:id="rId10"/>
    <p:sldId id="287" r:id="rId11"/>
    <p:sldId id="288" r:id="rId12"/>
    <p:sldId id="289" r:id="rId13"/>
    <p:sldId id="29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4" d="100"/>
          <a:sy n="64" d="100"/>
        </p:scale>
        <p:origin x="54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learning.com/unswcourses/courses/comp3411-9814-21t0/cohorts/classof2020/blog/?cl=1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learning.com/unswcourses/courses/comp3411-9814-21t0/tutorial-tasks-and-agents/?cl=1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hyperlink" Target="https://www.openlearning.com/unswcourses/courses/comp3411-9814-21t0/tutorial_tbd/?cl=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z5125244@unsw.edu.au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elvinyesai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15y6QGr8qw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heverge.com/2016/7/23/12262468/7-11-first-retailer-deliver-food-dron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COMP3411 13A WK1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5792BA"/>
                </a:solidFill>
              </a:rPr>
              <a:t>KELVIN YANG</a:t>
            </a:r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AB646F-3BE3-47A3-B14F-9CB84F6BF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56A656-852B-4DC7-903A-C38ACCDCB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5978072" cy="1481150"/>
          </a:xfrm>
        </p:spPr>
        <p:txBody>
          <a:bodyPr>
            <a:normAutofit/>
          </a:bodyPr>
          <a:lstStyle/>
          <a:p>
            <a:r>
              <a:rPr lang="en-US" sz="3200"/>
              <a:t>Questions/Feedback/Reminder</a:t>
            </a:r>
            <a:endParaRPr lang="en-AU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A1930-8CB4-4458-9FA6-08FF9F6F5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279176"/>
            <a:ext cx="5978072" cy="341567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/>
              <a:t>Any questions?</a:t>
            </a:r>
          </a:p>
          <a:p>
            <a:pPr>
              <a:lnSpc>
                <a:spcPct val="90000"/>
              </a:lnSpc>
            </a:pPr>
            <a:r>
              <a:rPr lang="en-AU" sz="1700" dirty="0"/>
              <a:t>Any feedback?</a:t>
            </a:r>
          </a:p>
          <a:p>
            <a:pPr>
              <a:lnSpc>
                <a:spcPct val="90000"/>
              </a:lnSpc>
            </a:pPr>
            <a:r>
              <a:rPr lang="en-AU" sz="1700" dirty="0"/>
              <a:t>Don’t forget to do your homework!</a:t>
            </a:r>
          </a:p>
          <a:p>
            <a:pPr lvl="1">
              <a:lnSpc>
                <a:spcPct val="90000"/>
              </a:lnSpc>
            </a:pPr>
            <a:r>
              <a:rPr lang="en-AU" sz="1700" dirty="0"/>
              <a:t>Details in the </a:t>
            </a:r>
            <a:r>
              <a:rPr lang="en-AU" sz="1700" dirty="0">
                <a:hlinkClick r:id="rId3"/>
              </a:rPr>
              <a:t>announcement</a:t>
            </a:r>
            <a:endParaRPr lang="en-AU" sz="1700" dirty="0"/>
          </a:p>
          <a:p>
            <a:pPr lvl="1">
              <a:lnSpc>
                <a:spcPct val="90000"/>
              </a:lnSpc>
            </a:pPr>
            <a:r>
              <a:rPr lang="en-AU" sz="1700" dirty="0"/>
              <a:t>Make MS form with 1 question each for part 1 and part 2 (2 questions in total), no part 3! Share the link with me (can send it to my email in first slide)</a:t>
            </a:r>
          </a:p>
          <a:p>
            <a:pPr lvl="1">
              <a:lnSpc>
                <a:spcPct val="90000"/>
              </a:lnSpc>
            </a:pPr>
            <a:r>
              <a:rPr lang="en-AU" sz="1700" dirty="0"/>
              <a:t>Post these questions to </a:t>
            </a:r>
            <a:r>
              <a:rPr lang="en-AU" sz="1700"/>
              <a:t>open learning</a:t>
            </a:r>
          </a:p>
          <a:p>
            <a:pPr>
              <a:lnSpc>
                <a:spcPct val="90000"/>
              </a:lnSpc>
            </a:pPr>
            <a:endParaRPr lang="en-AU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9146BF-8D2A-42F8-AE27-CAE843ADD5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998" r="5006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BE7827-5B1A-4F37-BF70-19F7C5C6B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715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F486E2F-D0C1-4083-88AE-1015B8F6E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3E72F-5D36-4A04-9FC5-FDA6E2D2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/>
              <a:t>The course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271B9-07B2-4CDD-820C-C803914D8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32822"/>
            <a:ext cx="5546272" cy="3658378"/>
          </a:xfrm>
        </p:spPr>
        <p:txBody>
          <a:bodyPr anchor="ctr">
            <a:normAutofit fontScale="77500" lnSpcReduction="2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COMP3411 AI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Broad Introduction to the different areas of AI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Many directions to go from here!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ML/DL: COMP9444, COMP9417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Databases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Big Data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Data Warehousing</a:t>
            </a:r>
          </a:p>
          <a:p>
            <a:pPr lvl="2">
              <a:lnSpc>
                <a:spcPct val="90000"/>
              </a:lnSpc>
            </a:pPr>
            <a:r>
              <a:rPr lang="en-US" dirty="0" err="1"/>
              <a:t>Etc</a:t>
            </a:r>
            <a:r>
              <a:rPr lang="en-US" dirty="0"/>
              <a:t>!</a:t>
            </a:r>
          </a:p>
          <a:p>
            <a:pPr lvl="1">
              <a:lnSpc>
                <a:spcPct val="90000"/>
              </a:lnSpc>
            </a:pPr>
            <a:r>
              <a:rPr lang="en-AU" dirty="0"/>
              <a:t>Tutorial materials: </a:t>
            </a:r>
          </a:p>
          <a:p>
            <a:pPr lvl="2">
              <a:lnSpc>
                <a:spcPct val="90000"/>
              </a:lnSpc>
            </a:pPr>
            <a:r>
              <a:rPr lang="en-AU" dirty="0">
                <a:hlinkClick r:id="rId3"/>
              </a:rPr>
              <a:t>https://www.openlearning.com/unswcourses/courses/comp3411-9814-21t0/tutorial-tasks-and-agents/?cl=1</a:t>
            </a:r>
            <a:r>
              <a:rPr lang="en-AU" dirty="0"/>
              <a:t>	</a:t>
            </a:r>
          </a:p>
          <a:p>
            <a:pPr lvl="2">
              <a:lnSpc>
                <a:spcPct val="90000"/>
              </a:lnSpc>
            </a:pPr>
            <a:r>
              <a:rPr lang="en-AU" dirty="0">
                <a:hlinkClick r:id="rId4"/>
              </a:rPr>
              <a:t>https://www.openlearning.com/unswcourses/courses/comp3411-9814-21t0/tutorial_tbd/?cl=1</a:t>
            </a:r>
            <a:endParaRPr lang="en-AU" dirty="0"/>
          </a:p>
          <a:p>
            <a:pPr lvl="2">
              <a:lnSpc>
                <a:spcPct val="90000"/>
              </a:lnSpc>
            </a:pPr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D661026-DE64-47F1-9F88-0847B5FB3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998132"/>
            <a:ext cx="4333632" cy="35210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723864-14ED-46EC-BFCA-6B161D0C6AB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561" r="9144" b="-2"/>
          <a:stretch/>
        </p:blipFill>
        <p:spPr>
          <a:xfrm>
            <a:off x="7066560" y="2132822"/>
            <a:ext cx="4065464" cy="325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289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391510-FA39-413B-A66D-F45215AE37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4103" b="108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784150-9328-4ACD-B9D9-7C55B28C9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Contact Info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645D4-4D04-449D-8981-07B4FB2EC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3714749"/>
          </a:xfrm>
        </p:spPr>
        <p:txBody>
          <a:bodyPr anchor="ctr">
            <a:normAutofit/>
          </a:bodyPr>
          <a:lstStyle/>
          <a:p>
            <a:r>
              <a:rPr lang="en-US" dirty="0"/>
              <a:t>Kelvin Yang</a:t>
            </a:r>
          </a:p>
          <a:p>
            <a:pPr lvl="1"/>
            <a:r>
              <a:rPr lang="en-US" dirty="0"/>
              <a:t>Email: </a:t>
            </a:r>
            <a:r>
              <a:rPr lang="en-US" dirty="0">
                <a:hlinkClick r:id="rId3"/>
              </a:rPr>
              <a:t>z5125244@unsw.edu.au</a:t>
            </a:r>
            <a:endParaRPr lang="en-US" dirty="0"/>
          </a:p>
          <a:p>
            <a:pPr lvl="1"/>
            <a:r>
              <a:rPr lang="en-US" dirty="0"/>
              <a:t>5</a:t>
            </a:r>
            <a:r>
              <a:rPr lang="en-US" baseline="30000" dirty="0"/>
              <a:t>th</a:t>
            </a:r>
            <a:r>
              <a:rPr lang="en-US" dirty="0"/>
              <a:t> year Comp/Stats, </a:t>
            </a:r>
            <a:r>
              <a:rPr lang="en-US" dirty="0" err="1"/>
              <a:t>Honours</a:t>
            </a:r>
            <a:r>
              <a:rPr lang="en-US" dirty="0"/>
              <a:t> this year</a:t>
            </a:r>
          </a:p>
          <a:p>
            <a:pPr lvl="1"/>
            <a:r>
              <a:rPr lang="en-US" dirty="0"/>
              <a:t>Interest in machine learning, big data, and database</a:t>
            </a:r>
            <a:endParaRPr lang="en-AU" dirty="0"/>
          </a:p>
          <a:p>
            <a:pPr lvl="1"/>
            <a:r>
              <a:rPr lang="en-AU" dirty="0"/>
              <a:t>Would love to chat about future/career/more courses/and many more!</a:t>
            </a:r>
          </a:p>
          <a:p>
            <a:pPr lvl="1"/>
            <a:r>
              <a:rPr lang="en-AU" dirty="0"/>
              <a:t>Shameless plug: please check out my AI blog post </a:t>
            </a:r>
            <a:r>
              <a:rPr lang="en-AU" dirty="0">
                <a:hlinkClick r:id="rId4"/>
              </a:rPr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12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98CCEB25-E2E3-481F-A03A-19767D3E7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3AB4C-A7F5-4F45-A5FE-06EBA3894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/>
              <a:t>Your Turn!</a:t>
            </a:r>
            <a:endParaRPr lang="en-AU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B6E03-740D-499D-AB7D-A0F27295F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078749" cy="4058751"/>
          </a:xfrm>
        </p:spPr>
        <p:txBody>
          <a:bodyPr anchor="t">
            <a:normAutofit/>
          </a:bodyPr>
          <a:lstStyle/>
          <a:p>
            <a:r>
              <a:rPr lang="en-US" sz="1600" dirty="0"/>
              <a:t>Your name</a:t>
            </a:r>
          </a:p>
          <a:p>
            <a:r>
              <a:rPr lang="en-US" sz="1600" dirty="0"/>
              <a:t>Degree(s)</a:t>
            </a:r>
          </a:p>
          <a:p>
            <a:r>
              <a:rPr lang="en-US" sz="1600" dirty="0"/>
              <a:t>What in AI interests you?</a:t>
            </a:r>
          </a:p>
          <a:p>
            <a:r>
              <a:rPr lang="en-US" sz="1600" dirty="0"/>
              <a:t>Goals?</a:t>
            </a:r>
          </a:p>
          <a:p>
            <a:endParaRPr lang="en-AU" sz="1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C5CB4A-0DE4-4215-B05E-136049B9FF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44" r="20789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2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F0CE13-E984-4BF7-9357-AA4C2EF79D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11130" b="460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7671C6-97AC-4A89-9E66-2333B94D3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State of the Art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D6788-11AD-4BC3-9DB9-B80E970EA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3714749"/>
          </a:xfrm>
        </p:spPr>
        <p:txBody>
          <a:bodyPr anchor="ctr">
            <a:normAutofit/>
          </a:bodyPr>
          <a:lstStyle/>
          <a:p>
            <a:r>
              <a:rPr lang="en-US" dirty="0">
                <a:hlinkClick r:id="rId3"/>
              </a:rPr>
              <a:t>AI playing Ping Pong</a:t>
            </a:r>
            <a:endParaRPr lang="en-US" dirty="0"/>
          </a:p>
          <a:p>
            <a:r>
              <a:rPr lang="en-AU" b="0" i="0" dirty="0">
                <a:effectLst/>
                <a:latin typeface="Open Sans"/>
                <a:hlinkClick r:id="rId4"/>
              </a:rPr>
              <a:t>7-11 food delivery drone</a:t>
            </a:r>
            <a:endParaRPr lang="en-AU" b="0" i="0" dirty="0">
              <a:effectLst/>
              <a:latin typeface="Open Sans"/>
            </a:endParaRPr>
          </a:p>
          <a:p>
            <a:r>
              <a:rPr lang="en-AU" dirty="0"/>
              <a:t>And many more!</a:t>
            </a:r>
          </a:p>
        </p:txBody>
      </p:sp>
    </p:spTree>
    <p:extLst>
      <p:ext uri="{BB962C8B-B14F-4D97-AF65-F5344CB8AC3E}">
        <p14:creationId xmlns:p14="http://schemas.microsoft.com/office/powerpoint/2010/main" val="1057634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39032C-233A-4F29-8CA1-E1DC2E4DB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643467"/>
            <a:ext cx="3946393" cy="1956298"/>
          </a:xfrm>
        </p:spPr>
        <p:txBody>
          <a:bodyPr>
            <a:normAutofit/>
          </a:bodyPr>
          <a:lstStyle/>
          <a:p>
            <a:pPr algn="l"/>
            <a:r>
              <a:rPr lang="en-US" sz="3600"/>
              <a:t>PAGE description</a:t>
            </a:r>
            <a:endParaRPr lang="en-AU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DEB43A-EEEA-481F-A8FD-0FEF30F40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9768" y="643467"/>
            <a:ext cx="6430560" cy="1956298"/>
          </a:xfrm>
        </p:spPr>
        <p:txBody>
          <a:bodyPr anchor="ctr">
            <a:normAutofit/>
          </a:bodyPr>
          <a:lstStyle/>
          <a:p>
            <a:r>
              <a:rPr lang="en-US" dirty="0"/>
              <a:t> A clear, systematic framework to describe what an AI agent does</a:t>
            </a:r>
          </a:p>
          <a:p>
            <a:r>
              <a:rPr lang="en-US" dirty="0"/>
              <a:t>For example, (from lecture)</a:t>
            </a:r>
          </a:p>
          <a:p>
            <a:endParaRPr lang="en-AU" dirty="0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750197B5-4BF0-495D-84D5-EBA42B59D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8" y="3263329"/>
            <a:ext cx="10926860" cy="248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65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1B2CE-1646-4D96-8073-42A06A969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5196"/>
            <a:ext cx="3153952" cy="1329769"/>
          </a:xfrm>
        </p:spPr>
        <p:txBody>
          <a:bodyPr>
            <a:normAutofit/>
          </a:bodyPr>
          <a:lstStyle/>
          <a:p>
            <a:pPr algn="l"/>
            <a:r>
              <a:rPr lang="en-US" sz="2800"/>
              <a:t>PEAS</a:t>
            </a:r>
            <a:endParaRPr lang="en-AU" sz="2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E50D8-232F-4608-A6FA-896CF1BCB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6" y="2450353"/>
            <a:ext cx="3153952" cy="3340847"/>
          </a:xfrm>
        </p:spPr>
        <p:txBody>
          <a:bodyPr>
            <a:normAutofit/>
          </a:bodyPr>
          <a:lstStyle/>
          <a:p>
            <a:r>
              <a:rPr lang="en-US" sz="1800" dirty="0"/>
              <a:t>A clear summary description of the task environment an agents operates under to facilitate the design of rational agent</a:t>
            </a:r>
          </a:p>
          <a:p>
            <a:r>
              <a:rPr lang="en-US" sz="1800" dirty="0"/>
              <a:t>From lecture again</a:t>
            </a:r>
          </a:p>
          <a:p>
            <a:endParaRPr lang="en-AU" sz="1800" dirty="0"/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BEF75C5D-2BA1-43DF-A7EA-02C7DEC12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965196"/>
            <a:ext cx="6581364" cy="4781641"/>
          </a:xfrm>
          <a:prstGeom prst="rect">
            <a:avLst/>
          </a:prstGeom>
          <a:solidFill>
            <a:schemeClr val="tx1"/>
          </a:solidFill>
          <a:ln w="190500">
            <a:solidFill>
              <a:srgbClr val="FFFFFF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049987-6F46-4642-9F33-88D0FA402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1972435"/>
            <a:ext cx="5676236" cy="276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296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3C95EE-366F-422B-95C8-506F88503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43465"/>
            <a:ext cx="3382638" cy="1370605"/>
          </a:xfrm>
        </p:spPr>
        <p:txBody>
          <a:bodyPr>
            <a:normAutofit/>
          </a:bodyPr>
          <a:lstStyle/>
          <a:p>
            <a:pPr algn="l"/>
            <a:r>
              <a:rPr lang="en-US" sz="3000"/>
              <a:t>Environment Types</a:t>
            </a:r>
            <a:endParaRPr lang="en-AU" sz="3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97AD9-B267-4D12-9A86-616287BB7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6" y="2247153"/>
            <a:ext cx="3358084" cy="3544046"/>
          </a:xfrm>
        </p:spPr>
        <p:txBody>
          <a:bodyPr>
            <a:normAutofit/>
          </a:bodyPr>
          <a:lstStyle/>
          <a:p>
            <a:r>
              <a:rPr lang="en-US" sz="1800" dirty="0"/>
              <a:t>What are the characteristics of the type of environment the agent operates in?</a:t>
            </a:r>
          </a:p>
          <a:p>
            <a:r>
              <a:rPr lang="en-US" sz="1800" dirty="0"/>
              <a:t>Knowing this allows us to design more effective agents</a:t>
            </a:r>
          </a:p>
          <a:p>
            <a:r>
              <a:rPr lang="en-US" sz="1800" dirty="0"/>
              <a:t>Here is the lecture slide again</a:t>
            </a:r>
            <a:endParaRPr lang="en-AU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CD4816-7388-485C-B5F8-925B33EFD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348" y="1384916"/>
            <a:ext cx="6633184" cy="3664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49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7FD2A-9081-4A4D-B960-A962B21E6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643467"/>
            <a:ext cx="3946393" cy="1956298"/>
          </a:xfrm>
        </p:spPr>
        <p:txBody>
          <a:bodyPr>
            <a:normAutofit/>
          </a:bodyPr>
          <a:lstStyle/>
          <a:p>
            <a:pPr algn="l"/>
            <a:r>
              <a:rPr lang="en-US" sz="3600" dirty="0"/>
              <a:t>Agent Types</a:t>
            </a:r>
            <a:endParaRPr lang="en-AU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33DFC-33C4-41BC-A1D0-74FA5CE1B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3540" y="643467"/>
            <a:ext cx="6430560" cy="1956298"/>
          </a:xfrm>
        </p:spPr>
        <p:txBody>
          <a:bodyPr anchor="ctr">
            <a:normAutofit/>
          </a:bodyPr>
          <a:lstStyle/>
          <a:p>
            <a:r>
              <a:rPr lang="en-US" dirty="0"/>
              <a:t>A summary is here</a:t>
            </a:r>
          </a:p>
          <a:p>
            <a:r>
              <a:rPr lang="en-US" dirty="0"/>
              <a:t>I will cite Anna as the co-author of this slide deck XD</a:t>
            </a:r>
          </a:p>
          <a:p>
            <a:endParaRPr lang="en-AU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969C031B-8C94-4829-A0A4-8024C2697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8" y="3331623"/>
            <a:ext cx="10926860" cy="234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3861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335</Words>
  <Application>Microsoft Office PowerPoint</Application>
  <PresentationFormat>Widescreen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Open Sans</vt:lpstr>
      <vt:lpstr>Arial Nova</vt:lpstr>
      <vt:lpstr>Arial Nova Light</vt:lpstr>
      <vt:lpstr>Wingdings 2</vt:lpstr>
      <vt:lpstr>SlateVTI</vt:lpstr>
      <vt:lpstr>COMP3411 13A WK1</vt:lpstr>
      <vt:lpstr>The course</vt:lpstr>
      <vt:lpstr>Contact Info</vt:lpstr>
      <vt:lpstr>Your Turn!</vt:lpstr>
      <vt:lpstr>State of the Art</vt:lpstr>
      <vt:lpstr>PAGE description</vt:lpstr>
      <vt:lpstr>PEAS</vt:lpstr>
      <vt:lpstr>Environment Types</vt:lpstr>
      <vt:lpstr>Agent Types</vt:lpstr>
      <vt:lpstr>Questions/Feedback/Reminder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COMP3411 13A WK1</dc:title>
  <dc:creator>Kai-Yeh Yang</dc:creator>
  <cp:lastModifiedBy>Kai-Yeh Yang</cp:lastModifiedBy>
  <cp:revision>1</cp:revision>
  <dcterms:created xsi:type="dcterms:W3CDTF">2021-01-05T07:10:52Z</dcterms:created>
  <dcterms:modified xsi:type="dcterms:W3CDTF">2021-01-05T07:12:00Z</dcterms:modified>
</cp:coreProperties>
</file>

<file path=docProps/thumbnail.jpeg>
</file>